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967964" y="5229200"/>
            <a:ext cx="7437131" cy="1077218"/>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Pårørendeinddragelse og støtte til pårørende – Huset for pårørende</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Pårørendementorer</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Birgitte </a:t>
                </a:r>
                <a:r>
                  <a:rPr lang="da-DK" sz="1400" dirty="0" err="1">
                    <a:solidFill>
                      <a:srgbClr val="323232"/>
                    </a:solidFill>
                    <a:latin typeface="Mari Book" panose="020B0000000000000000" pitchFamily="34" charset="0"/>
                  </a:rPr>
                  <a:t>Janischefska</a:t>
                </a:r>
                <a:r>
                  <a:rPr lang="da-DK" sz="1400" dirty="0">
                    <a:solidFill>
                      <a:srgbClr val="323232"/>
                    </a:solidFill>
                    <a:latin typeface="Mari Book" panose="020B0000000000000000" pitchFamily="34" charset="0"/>
                  </a:rPr>
                  <a:t> og Iben Nordin Bloch </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4743" y="3408211"/>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Region Hovedstadens Psykiatri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Psykiatrisk Center København </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623751" y="1124744"/>
            <a:ext cx="7896498" cy="5080878"/>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Huset for Pårørende – to ansatte </a:t>
            </a:r>
          </a:p>
          <a:p>
            <a:pPr marL="742950" lvl="1" indent="-285750">
              <a:lnSpc>
                <a:spcPts val="1920"/>
              </a:lnSpc>
              <a:spcBef>
                <a:spcPts val="600"/>
              </a:spcBef>
              <a:buFont typeface="Arial" panose="020B0604020202020204" pitchFamily="34" charset="0"/>
              <a:buChar char="•"/>
            </a:pPr>
            <a:r>
              <a:rPr lang="da-DK" sz="1600" dirty="0">
                <a:latin typeface="Mari Book" pitchFamily="34" charset="0"/>
              </a:rPr>
              <a:t>Samle indsatserne for de pårørende </a:t>
            </a:r>
          </a:p>
          <a:p>
            <a:pPr marL="742950" lvl="1" indent="-285750">
              <a:lnSpc>
                <a:spcPts val="1920"/>
              </a:lnSpc>
              <a:spcBef>
                <a:spcPts val="600"/>
              </a:spcBef>
              <a:buFont typeface="Arial" panose="020B0604020202020204" pitchFamily="34" charset="0"/>
              <a:buChar char="•"/>
            </a:pPr>
            <a:r>
              <a:rPr lang="da-DK" sz="1600" dirty="0">
                <a:latin typeface="Mari Book" pitchFamily="34" charset="0"/>
              </a:rPr>
              <a:t>Har Åben Café med forskellige temaer igennem hele året. </a:t>
            </a:r>
          </a:p>
          <a:p>
            <a:pPr marL="742950" lvl="1" indent="-285750">
              <a:lnSpc>
                <a:spcPts val="1920"/>
              </a:lnSpc>
              <a:spcBef>
                <a:spcPts val="600"/>
              </a:spcBef>
              <a:buFont typeface="Arial" panose="020B0604020202020204" pitchFamily="34" charset="0"/>
              <a:buChar char="•"/>
            </a:pPr>
            <a:r>
              <a:rPr lang="da-DK" sz="1600" dirty="0">
                <a:latin typeface="Mari Book" pitchFamily="34" charset="0"/>
              </a:rPr>
              <a:t>Anonymt og uforpligtigende. Uanset samtykke. </a:t>
            </a:r>
          </a:p>
          <a:p>
            <a:pPr marL="285750" indent="-285750">
              <a:lnSpc>
                <a:spcPts val="1920"/>
              </a:lnSpc>
              <a:spcBef>
                <a:spcPts val="600"/>
              </a:spcBef>
              <a:buFont typeface="Arial" panose="020B0604020202020204" pitchFamily="34" charset="0"/>
              <a:buChar char="•"/>
            </a:pPr>
            <a:r>
              <a:rPr lang="da-DK" sz="1600" dirty="0">
                <a:latin typeface="Mari Book" pitchFamily="34" charset="0"/>
              </a:rPr>
              <a:t>Formålet med vores indsats </a:t>
            </a:r>
          </a:p>
          <a:p>
            <a:pPr marL="742950" lvl="1" indent="-285750">
              <a:lnSpc>
                <a:spcPts val="1920"/>
              </a:lnSpc>
              <a:spcBef>
                <a:spcPts val="600"/>
              </a:spcBef>
              <a:buFont typeface="Arial" panose="020B0604020202020204" pitchFamily="34" charset="0"/>
              <a:buChar char="•"/>
            </a:pPr>
            <a:r>
              <a:rPr lang="da-DK" sz="1600" dirty="0">
                <a:latin typeface="Mari Book" pitchFamily="34" charset="0"/>
              </a:rPr>
              <a:t>Skabe et rum for alt hvad der fylder mest for den pårørende, og skabe faglig udvikling af kultur og samarbejde mellem os, afdelinger og ambulatorier </a:t>
            </a:r>
          </a:p>
          <a:p>
            <a:pPr marL="742950" lvl="1" indent="-285750">
              <a:lnSpc>
                <a:spcPts val="1920"/>
              </a:lnSpc>
              <a:spcBef>
                <a:spcPts val="600"/>
              </a:spcBef>
              <a:buFont typeface="Arial" panose="020B0604020202020204" pitchFamily="34" charset="0"/>
              <a:buChar char="•"/>
            </a:pPr>
            <a:r>
              <a:rPr lang="da-DK" sz="1600" dirty="0">
                <a:latin typeface="Mari Book" pitchFamily="34" charset="0"/>
              </a:rPr>
              <a:t>Sikre at pårørende der har behov, bliver mødt og tilbudt en samtale og sikre at medarbejder kan spare med os. </a:t>
            </a:r>
          </a:p>
          <a:p>
            <a:pPr marL="742950" lvl="1" indent="-285750">
              <a:lnSpc>
                <a:spcPts val="1920"/>
              </a:lnSpc>
              <a:spcBef>
                <a:spcPts val="600"/>
              </a:spcBef>
              <a:buFont typeface="Arial" panose="020B0604020202020204" pitchFamily="34" charset="0"/>
              <a:buChar char="•"/>
            </a:pPr>
            <a:r>
              <a:rPr lang="da-DK" sz="1600" dirty="0">
                <a:latin typeface="Mari Book" pitchFamily="34" charset="0"/>
              </a:rPr>
              <a:t>Medvirke til at de pårørende forstår hvilket ansvar deres pårørenderamte har for eget liv, mestring og trivsel, samt hvilket ansvar den pårørende selv har </a:t>
            </a:r>
            <a:r>
              <a:rPr lang="da-DK" sz="1600" dirty="0" err="1">
                <a:latin typeface="Mari Book" pitchFamily="34" charset="0"/>
              </a:rPr>
              <a:t>ifh</a:t>
            </a:r>
            <a:r>
              <a:rPr lang="da-DK" sz="1600" dirty="0">
                <a:latin typeface="Mari Book" pitchFamily="34" charset="0"/>
              </a:rPr>
              <a:t>. til egen hverdagsmestring, eget liv og lykke. </a:t>
            </a:r>
          </a:p>
          <a:p>
            <a:pPr marL="285750" indent="-285750">
              <a:lnSpc>
                <a:spcPts val="1920"/>
              </a:lnSpc>
              <a:spcBef>
                <a:spcPts val="600"/>
              </a:spcBef>
              <a:buFont typeface="Arial" panose="020B0604020202020204" pitchFamily="34" charset="0"/>
              <a:buChar char="•"/>
            </a:pPr>
            <a:r>
              <a:rPr lang="da-DK" sz="1600" dirty="0">
                <a:latin typeface="Mari Book" pitchFamily="34" charset="0"/>
              </a:rPr>
              <a:t>Værdi for patienterne </a:t>
            </a:r>
          </a:p>
          <a:p>
            <a:pPr marL="742950" lvl="1" indent="-285750">
              <a:lnSpc>
                <a:spcPts val="1920"/>
              </a:lnSpc>
              <a:spcBef>
                <a:spcPts val="600"/>
              </a:spcBef>
              <a:buFont typeface="Arial" panose="020B0604020202020204" pitchFamily="34" charset="0"/>
              <a:buChar char="•"/>
            </a:pPr>
            <a:r>
              <a:rPr lang="da-DK" sz="1600" dirty="0">
                <a:latin typeface="Mari Book" pitchFamily="34" charset="0"/>
              </a:rPr>
              <a:t>Aflastning af patientens skyld, skam og dårlige samvittighed- de ved at pårørende også bliver grebet .</a:t>
            </a:r>
          </a:p>
          <a:p>
            <a:pPr lvl="1">
              <a:lnSpc>
                <a:spcPts val="1920"/>
              </a:lnSpc>
              <a:spcBef>
                <a:spcPts val="600"/>
              </a:spcBef>
            </a:pPr>
            <a:endParaRPr lang="da-DK" sz="1600" dirty="0">
              <a:latin typeface="Mari Book" pitchFamily="34" charset="0"/>
            </a:endParaRPr>
          </a:p>
          <a:p>
            <a:pPr marL="742950" lvl="1" indent="-285750">
              <a:lnSpc>
                <a:spcPts val="1920"/>
              </a:lnSpc>
              <a:spcBef>
                <a:spcPts val="600"/>
              </a:spcBef>
              <a:buFont typeface="Arial" panose="020B0604020202020204" pitchFamily="34" charset="0"/>
              <a:buChar char="•"/>
            </a:pPr>
            <a:endParaRPr lang="da-DK" sz="1600" dirty="0">
              <a:latin typeface="Mari Book"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8A1E6FE2-F1F1-4401-889F-E2C66FE3F4D9}"/>
</file>

<file path=customXml/itemProps2.xml><?xml version="1.0" encoding="utf-8"?>
<ds:datastoreItem xmlns:ds="http://schemas.openxmlformats.org/officeDocument/2006/customXml" ds:itemID="{92E0CA13-952F-498A-9A20-D5EAB61547C4}"/>
</file>

<file path=customXml/itemProps3.xml><?xml version="1.0" encoding="utf-8"?>
<ds:datastoreItem xmlns:ds="http://schemas.openxmlformats.org/officeDocument/2006/customXml" ds:itemID="{3DF14D02-F882-44E2-B3EB-B87E6827C620}"/>
</file>

<file path=customXml/itemProps4.xml><?xml version="1.0" encoding="utf-8"?>
<ds:datastoreItem xmlns:ds="http://schemas.openxmlformats.org/officeDocument/2006/customXml" ds:itemID="{01684150-739B-470A-BD53-D9C681D2D772}"/>
</file>

<file path=docProps/app.xml><?xml version="1.0" encoding="utf-8"?>
<Properties xmlns="http://schemas.openxmlformats.org/officeDocument/2006/extended-properties" xmlns:vt="http://schemas.openxmlformats.org/officeDocument/2006/docPropsVTypes">
  <TotalTime>25834</TotalTime>
  <Words>175</Words>
  <Application>Microsoft Office PowerPoint</Application>
  <PresentationFormat>Skærmshow (4:3)</PresentationFormat>
  <Paragraphs>21</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1423</cp:revision>
  <cp:lastPrinted>2020-05-15T05:05:18Z</cp:lastPrinted>
  <dcterms:created xsi:type="dcterms:W3CDTF">2018-01-18T10:02:11Z</dcterms:created>
  <dcterms:modified xsi:type="dcterms:W3CDTF">2024-03-25T12:48:04Z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